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65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2472" y="84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9749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ntadulteducation.co.uk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package" Target="../embeddings/Microsoft_Excel_Worksheet.xlsx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A7FF67F4-4763-48B5-94D9-D532672622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3" y="0"/>
            <a:ext cx="7398148" cy="10464800"/>
          </a:xfrm>
          <a:prstGeom prst="rect">
            <a:avLst/>
          </a:prstGeom>
        </p:spPr>
      </p:pic>
      <p:sp>
        <p:nvSpPr>
          <p:cNvPr id="120" name="Shape 120"/>
          <p:cNvSpPr/>
          <p:nvPr/>
        </p:nvSpPr>
        <p:spPr>
          <a:xfrm>
            <a:off x="712566" y="6716177"/>
            <a:ext cx="6203374" cy="219352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29517" tIns="29517" rIns="29517" bIns="29517" anchor="ctr">
            <a:spAutoFit/>
          </a:bodyPr>
          <a:lstStyle/>
          <a:p>
            <a:pPr defTabSz="490537"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olidFill>
                  <a:srgbClr val="7030A0"/>
                </a:solidFill>
                <a:sym typeface="Helvetica Neue LT Std 55 Roman"/>
              </a:rPr>
              <a:t>These courses are specifically for adults only who have not taken part in a course with Kent Adult Education since </a:t>
            </a:r>
          </a:p>
          <a:p>
            <a:pPr defTabSz="490537"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olidFill>
                  <a:srgbClr val="7030A0"/>
                </a:solidFill>
                <a:sym typeface="Helvetica Neue LT Std 55 Roman"/>
              </a:rPr>
              <a:t>August 1st 2020</a:t>
            </a:r>
          </a:p>
          <a:p>
            <a:pPr defTabSz="490537"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dirty="0">
                <a:sym typeface="Helvetica Neue LT Std 55 Roman"/>
              </a:rPr>
              <a:t>To book a place on our FREE courses go to: </a:t>
            </a:r>
            <a:r>
              <a:rPr lang="en-GB" sz="1600" dirty="0">
                <a:sym typeface="Helvetica Neue LT Std 55 Roman"/>
                <a:hlinkClick r:id="rId3"/>
              </a:rPr>
              <a:t>www.kentadulteducation.co.uk</a:t>
            </a:r>
            <a:endParaRPr lang="en-GB" sz="1600" dirty="0">
              <a:sym typeface="Helvetica Neue LT Std 55 Roman"/>
            </a:endParaRPr>
          </a:p>
          <a:p>
            <a:pPr defTabSz="490537"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dirty="0">
                <a:sym typeface="Helvetica Neue LT Std 55 Roman"/>
              </a:rPr>
              <a:t> and click on Course Areas then Craft then </a:t>
            </a:r>
            <a:r>
              <a:rPr lang="en-GB" sz="1600">
                <a:sym typeface="Helvetica Neue LT Std 55 Roman"/>
              </a:rPr>
              <a:t>General Craft</a:t>
            </a:r>
            <a:endParaRPr lang="en-GB" sz="1600" dirty="0">
              <a:sym typeface="Helvetica Neue LT Std 55 Roman"/>
            </a:endParaRPr>
          </a:p>
          <a:p>
            <a:pPr algn="l" defTabSz="490537"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sz="1600" b="1" dirty="0">
              <a:sym typeface="Helvetica Neue LT Std 55 Roman"/>
            </a:endParaRPr>
          </a:p>
        </p:txBody>
      </p:sp>
      <p:sp>
        <p:nvSpPr>
          <p:cNvPr id="8" name="Shape 120">
            <a:extLst>
              <a:ext uri="{FF2B5EF4-FFF2-40B4-BE49-F238E27FC236}">
                <a16:creationId xmlns:a16="http://schemas.microsoft.com/office/drawing/2014/main" id="{E09F4374-A99A-45CF-A708-8086AFCBBBF9}"/>
              </a:ext>
            </a:extLst>
          </p:cNvPr>
          <p:cNvSpPr/>
          <p:nvPr/>
        </p:nvSpPr>
        <p:spPr>
          <a:xfrm>
            <a:off x="670650" y="2496096"/>
            <a:ext cx="6203374" cy="73037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29517" tIns="29517" rIns="29517" bIns="29517" anchor="ctr">
            <a:spAutoFit/>
          </a:bodyPr>
          <a:lstStyle/>
          <a:p>
            <a:pPr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0EDB25-A0B9-4B55-A13F-77CA78BC8020}"/>
              </a:ext>
            </a:extLst>
          </p:cNvPr>
          <p:cNvSpPr txBox="1"/>
          <p:nvPr/>
        </p:nvSpPr>
        <p:spPr>
          <a:xfrm>
            <a:off x="393874" y="2496096"/>
            <a:ext cx="6840759" cy="899670"/>
          </a:xfrm>
          <a:prstGeom prst="rect">
            <a:avLst/>
          </a:prstGeom>
          <a:noFill/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2000">
                <a:solidFill>
                  <a:schemeClr val="bg1"/>
                </a:solidFill>
                <a:latin typeface="Helvetica Neue LT Std 55 Roman"/>
              </a:rPr>
              <a:t>FREE Live Online </a:t>
            </a:r>
            <a:r>
              <a:rPr lang="en-GB" sz="2000" dirty="0">
                <a:solidFill>
                  <a:schemeClr val="bg1"/>
                </a:solidFill>
                <a:latin typeface="Helvetica Neue LT Std 55 Roman"/>
              </a:rPr>
              <a:t>Courses</a:t>
            </a:r>
          </a:p>
          <a:p>
            <a:pPr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2000" dirty="0">
                <a:solidFill>
                  <a:schemeClr val="bg1"/>
                </a:solidFill>
                <a:latin typeface="Helvetica Neue LT Std 55 Roman"/>
              </a:rPr>
              <a:t> starting in February and March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6" name="Picture 5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C0652928-44B5-45C8-AF96-DC56F22419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650" y="603396"/>
            <a:ext cx="1292352" cy="1289304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21C87F5-D357-4D07-AD47-135F0D07A8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8800533"/>
              </p:ext>
            </p:extLst>
          </p:nvPr>
        </p:nvGraphicFramePr>
        <p:xfrm>
          <a:off x="351957" y="3506669"/>
          <a:ext cx="6840759" cy="305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5086438" imgH="3057404" progId="Excel.Sheet.12">
                  <p:embed/>
                </p:oleObj>
              </mc:Choice>
              <mc:Fallback>
                <p:oleObj name="Worksheet" r:id="rId5" imgW="5086438" imgH="305740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1957" y="3506669"/>
                        <a:ext cx="6840759" cy="305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62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55 Roman</vt:lpstr>
      <vt:lpstr>White</vt:lpstr>
      <vt:lpstr>Worksheet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Caroline Grover - CY EQS</cp:lastModifiedBy>
  <cp:revision>21</cp:revision>
  <dcterms:modified xsi:type="dcterms:W3CDTF">2021-02-10T11:54:40Z</dcterms:modified>
</cp:coreProperties>
</file>